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
  </p:notesMasterIdLst>
  <p:sldIdLst>
    <p:sldId id="256" r:id="rId2"/>
    <p:sldId id="257" r:id="rId3"/>
  </p:sldIdLst>
  <p:sldSz cx="10693400" cy="15122525"/>
  <p:notesSz cx="9929813" cy="14357350"/>
  <p:defaultTextStyle>
    <a:defPPr>
      <a:defRPr lang="en-US"/>
    </a:defPPr>
    <a:lvl1pPr marL="0" algn="l" defTabSz="1474280" rtl="0" eaLnBrk="1" latinLnBrk="0" hangingPunct="1">
      <a:defRPr sz="2900" kern="1200">
        <a:solidFill>
          <a:schemeClr val="tx1"/>
        </a:solidFill>
        <a:latin typeface="+mn-lt"/>
        <a:ea typeface="+mn-ea"/>
        <a:cs typeface="+mn-cs"/>
      </a:defRPr>
    </a:lvl1pPr>
    <a:lvl2pPr marL="737140" algn="l" defTabSz="1474280" rtl="0" eaLnBrk="1" latinLnBrk="0" hangingPunct="1">
      <a:defRPr sz="2900" kern="1200">
        <a:solidFill>
          <a:schemeClr val="tx1"/>
        </a:solidFill>
        <a:latin typeface="+mn-lt"/>
        <a:ea typeface="+mn-ea"/>
        <a:cs typeface="+mn-cs"/>
      </a:defRPr>
    </a:lvl2pPr>
    <a:lvl3pPr marL="1474280" algn="l" defTabSz="1474280" rtl="0" eaLnBrk="1" latinLnBrk="0" hangingPunct="1">
      <a:defRPr sz="2900" kern="1200">
        <a:solidFill>
          <a:schemeClr val="tx1"/>
        </a:solidFill>
        <a:latin typeface="+mn-lt"/>
        <a:ea typeface="+mn-ea"/>
        <a:cs typeface="+mn-cs"/>
      </a:defRPr>
    </a:lvl3pPr>
    <a:lvl4pPr marL="2211420" algn="l" defTabSz="1474280" rtl="0" eaLnBrk="1" latinLnBrk="0" hangingPunct="1">
      <a:defRPr sz="2900" kern="1200">
        <a:solidFill>
          <a:schemeClr val="tx1"/>
        </a:solidFill>
        <a:latin typeface="+mn-lt"/>
        <a:ea typeface="+mn-ea"/>
        <a:cs typeface="+mn-cs"/>
      </a:defRPr>
    </a:lvl4pPr>
    <a:lvl5pPr marL="2948559" algn="l" defTabSz="1474280" rtl="0" eaLnBrk="1" latinLnBrk="0" hangingPunct="1">
      <a:defRPr sz="2900" kern="1200">
        <a:solidFill>
          <a:schemeClr val="tx1"/>
        </a:solidFill>
        <a:latin typeface="+mn-lt"/>
        <a:ea typeface="+mn-ea"/>
        <a:cs typeface="+mn-cs"/>
      </a:defRPr>
    </a:lvl5pPr>
    <a:lvl6pPr marL="3685698" algn="l" defTabSz="1474280" rtl="0" eaLnBrk="1" latinLnBrk="0" hangingPunct="1">
      <a:defRPr sz="2900" kern="1200">
        <a:solidFill>
          <a:schemeClr val="tx1"/>
        </a:solidFill>
        <a:latin typeface="+mn-lt"/>
        <a:ea typeface="+mn-ea"/>
        <a:cs typeface="+mn-cs"/>
      </a:defRPr>
    </a:lvl6pPr>
    <a:lvl7pPr marL="4422840" algn="l" defTabSz="1474280" rtl="0" eaLnBrk="1" latinLnBrk="0" hangingPunct="1">
      <a:defRPr sz="2900" kern="1200">
        <a:solidFill>
          <a:schemeClr val="tx1"/>
        </a:solidFill>
        <a:latin typeface="+mn-lt"/>
        <a:ea typeface="+mn-ea"/>
        <a:cs typeface="+mn-cs"/>
      </a:defRPr>
    </a:lvl7pPr>
    <a:lvl8pPr marL="5159980" algn="l" defTabSz="1474280" rtl="0" eaLnBrk="1" latinLnBrk="0" hangingPunct="1">
      <a:defRPr sz="2900" kern="1200">
        <a:solidFill>
          <a:schemeClr val="tx1"/>
        </a:solidFill>
        <a:latin typeface="+mn-lt"/>
        <a:ea typeface="+mn-ea"/>
        <a:cs typeface="+mn-cs"/>
      </a:defRPr>
    </a:lvl8pPr>
    <a:lvl9pPr marL="5897120" algn="l" defTabSz="147428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7FF"/>
    <a:srgbClr val="CDEDFF"/>
    <a:srgbClr val="D5F0FF"/>
    <a:srgbClr val="E1F4FF"/>
    <a:srgbClr val="99CCFF"/>
    <a:srgbClr val="168DFA"/>
    <a:srgbClr val="319BFB"/>
    <a:srgbClr val="FFFF66"/>
    <a:srgbClr val="0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7108" autoAdjust="0"/>
  </p:normalViewPr>
  <p:slideViewPr>
    <p:cSldViewPr>
      <p:cViewPr>
        <p:scale>
          <a:sx n="100" d="100"/>
          <a:sy n="100" d="100"/>
        </p:scale>
        <p:origin x="-1302" y="2658"/>
      </p:cViewPr>
      <p:guideLst>
        <p:guide orient="horz" pos="4763"/>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3713" cy="717550"/>
          </a:xfrm>
          <a:prstGeom prst="rect">
            <a:avLst/>
          </a:prstGeom>
        </p:spPr>
        <p:txBody>
          <a:bodyPr vert="horz" lIns="91485" tIns="45742" rIns="91485" bIns="45742" rtlCol="0"/>
          <a:lstStyle>
            <a:lvl1pPr algn="l">
              <a:defRPr sz="1200"/>
            </a:lvl1pPr>
          </a:lstStyle>
          <a:p>
            <a:endParaRPr lang="en-NZ"/>
          </a:p>
        </p:txBody>
      </p:sp>
      <p:sp>
        <p:nvSpPr>
          <p:cNvPr id="3" name="Date Placeholder 2"/>
          <p:cNvSpPr>
            <a:spLocks noGrp="1"/>
          </p:cNvSpPr>
          <p:nvPr>
            <p:ph type="dt" idx="1"/>
          </p:nvPr>
        </p:nvSpPr>
        <p:spPr>
          <a:xfrm>
            <a:off x="5624512" y="2"/>
            <a:ext cx="4303712" cy="717550"/>
          </a:xfrm>
          <a:prstGeom prst="rect">
            <a:avLst/>
          </a:prstGeom>
        </p:spPr>
        <p:txBody>
          <a:bodyPr vert="horz" lIns="91485" tIns="45742" rIns="91485" bIns="45742" rtlCol="0"/>
          <a:lstStyle>
            <a:lvl1pPr algn="r">
              <a:defRPr sz="1200"/>
            </a:lvl1pPr>
          </a:lstStyle>
          <a:p>
            <a:fld id="{9CBF4C7E-A772-46CF-984E-439AFB9495D2}" type="datetimeFigureOut">
              <a:rPr lang="en-NZ" smtClean="0"/>
              <a:t>5/06/2018</a:t>
            </a:fld>
            <a:endParaRPr lang="en-NZ"/>
          </a:p>
        </p:txBody>
      </p:sp>
      <p:sp>
        <p:nvSpPr>
          <p:cNvPr id="4" name="Slide Image Placeholder 3"/>
          <p:cNvSpPr>
            <a:spLocks noGrp="1" noRot="1" noChangeAspect="1"/>
          </p:cNvSpPr>
          <p:nvPr>
            <p:ph type="sldImg" idx="2"/>
          </p:nvPr>
        </p:nvSpPr>
        <p:spPr>
          <a:xfrm>
            <a:off x="3063875" y="1076325"/>
            <a:ext cx="3806825" cy="5384800"/>
          </a:xfrm>
          <a:prstGeom prst="rect">
            <a:avLst/>
          </a:prstGeom>
          <a:noFill/>
          <a:ln w="12700">
            <a:solidFill>
              <a:prstClr val="black"/>
            </a:solidFill>
          </a:ln>
        </p:spPr>
        <p:txBody>
          <a:bodyPr vert="horz" lIns="91485" tIns="45742" rIns="91485" bIns="45742" rtlCol="0" anchor="ctr"/>
          <a:lstStyle/>
          <a:p>
            <a:endParaRPr lang="en-NZ"/>
          </a:p>
        </p:txBody>
      </p:sp>
      <p:sp>
        <p:nvSpPr>
          <p:cNvPr id="5" name="Notes Placeholder 4"/>
          <p:cNvSpPr>
            <a:spLocks noGrp="1"/>
          </p:cNvSpPr>
          <p:nvPr>
            <p:ph type="body" sz="quarter" idx="3"/>
          </p:nvPr>
        </p:nvSpPr>
        <p:spPr>
          <a:xfrm>
            <a:off x="993777" y="6819905"/>
            <a:ext cx="7943850" cy="6461124"/>
          </a:xfrm>
          <a:prstGeom prst="rect">
            <a:avLst/>
          </a:prstGeom>
        </p:spPr>
        <p:txBody>
          <a:bodyPr vert="horz" lIns="91485" tIns="45742" rIns="91485" bIns="457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2" y="13636627"/>
            <a:ext cx="4303713" cy="717550"/>
          </a:xfrm>
          <a:prstGeom prst="rect">
            <a:avLst/>
          </a:prstGeom>
        </p:spPr>
        <p:txBody>
          <a:bodyPr vert="horz" lIns="91485" tIns="45742" rIns="91485" bIns="45742" rtlCol="0" anchor="b"/>
          <a:lstStyle>
            <a:lvl1pPr algn="l">
              <a:defRPr sz="1200"/>
            </a:lvl1pPr>
          </a:lstStyle>
          <a:p>
            <a:endParaRPr lang="en-NZ"/>
          </a:p>
        </p:txBody>
      </p:sp>
      <p:sp>
        <p:nvSpPr>
          <p:cNvPr id="7" name="Slide Number Placeholder 6"/>
          <p:cNvSpPr>
            <a:spLocks noGrp="1"/>
          </p:cNvSpPr>
          <p:nvPr>
            <p:ph type="sldNum" sz="quarter" idx="5"/>
          </p:nvPr>
        </p:nvSpPr>
        <p:spPr>
          <a:xfrm>
            <a:off x="5624512" y="13636627"/>
            <a:ext cx="4303712" cy="717550"/>
          </a:xfrm>
          <a:prstGeom prst="rect">
            <a:avLst/>
          </a:prstGeom>
        </p:spPr>
        <p:txBody>
          <a:bodyPr vert="horz" lIns="91485" tIns="45742" rIns="91485" bIns="45742" rtlCol="0" anchor="b"/>
          <a:lstStyle>
            <a:lvl1pPr algn="r">
              <a:defRPr sz="1200"/>
            </a:lvl1pPr>
          </a:lstStyle>
          <a:p>
            <a:fld id="{4FC0E873-2295-4973-84B3-D9D812FDBD13}" type="slidenum">
              <a:rPr lang="en-NZ" smtClean="0"/>
              <a:t>‹#›</a:t>
            </a:fld>
            <a:endParaRPr lang="en-NZ"/>
          </a:p>
        </p:txBody>
      </p:sp>
    </p:spTree>
    <p:extLst>
      <p:ext uri="{BB962C8B-B14F-4D97-AF65-F5344CB8AC3E}">
        <p14:creationId xmlns:p14="http://schemas.microsoft.com/office/powerpoint/2010/main" val="1706715023"/>
      </p:ext>
    </p:extLst>
  </p:cSld>
  <p:clrMap bg1="lt1" tx1="dk1" bg2="lt2" tx2="dk2" accent1="accent1" accent2="accent2" accent3="accent3" accent4="accent4" accent5="accent5" accent6="accent6" hlink="hlink" folHlink="folHlink"/>
  <p:notesStyle>
    <a:lvl1pPr marL="0" algn="l" defTabSz="1053505" rtl="0" eaLnBrk="1" latinLnBrk="0" hangingPunct="1">
      <a:defRPr sz="1400" kern="1200">
        <a:solidFill>
          <a:schemeClr val="tx1"/>
        </a:solidFill>
        <a:latin typeface="+mn-lt"/>
        <a:ea typeface="+mn-ea"/>
        <a:cs typeface="+mn-cs"/>
      </a:defRPr>
    </a:lvl1pPr>
    <a:lvl2pPr marL="526753" algn="l" defTabSz="1053505" rtl="0" eaLnBrk="1" latinLnBrk="0" hangingPunct="1">
      <a:defRPr sz="1400" kern="1200">
        <a:solidFill>
          <a:schemeClr val="tx1"/>
        </a:solidFill>
        <a:latin typeface="+mn-lt"/>
        <a:ea typeface="+mn-ea"/>
        <a:cs typeface="+mn-cs"/>
      </a:defRPr>
    </a:lvl2pPr>
    <a:lvl3pPr marL="1053505" algn="l" defTabSz="1053505" rtl="0" eaLnBrk="1" latinLnBrk="0" hangingPunct="1">
      <a:defRPr sz="1400" kern="1200">
        <a:solidFill>
          <a:schemeClr val="tx1"/>
        </a:solidFill>
        <a:latin typeface="+mn-lt"/>
        <a:ea typeface="+mn-ea"/>
        <a:cs typeface="+mn-cs"/>
      </a:defRPr>
    </a:lvl3pPr>
    <a:lvl4pPr marL="1580260" algn="l" defTabSz="1053505" rtl="0" eaLnBrk="1" latinLnBrk="0" hangingPunct="1">
      <a:defRPr sz="1400" kern="1200">
        <a:solidFill>
          <a:schemeClr val="tx1"/>
        </a:solidFill>
        <a:latin typeface="+mn-lt"/>
        <a:ea typeface="+mn-ea"/>
        <a:cs typeface="+mn-cs"/>
      </a:defRPr>
    </a:lvl4pPr>
    <a:lvl5pPr marL="2107012" algn="l" defTabSz="1053505" rtl="0" eaLnBrk="1" latinLnBrk="0" hangingPunct="1">
      <a:defRPr sz="1400" kern="1200">
        <a:solidFill>
          <a:schemeClr val="tx1"/>
        </a:solidFill>
        <a:latin typeface="+mn-lt"/>
        <a:ea typeface="+mn-ea"/>
        <a:cs typeface="+mn-cs"/>
      </a:defRPr>
    </a:lvl5pPr>
    <a:lvl6pPr marL="2633765" algn="l" defTabSz="1053505" rtl="0" eaLnBrk="1" latinLnBrk="0" hangingPunct="1">
      <a:defRPr sz="1400" kern="1200">
        <a:solidFill>
          <a:schemeClr val="tx1"/>
        </a:solidFill>
        <a:latin typeface="+mn-lt"/>
        <a:ea typeface="+mn-ea"/>
        <a:cs typeface="+mn-cs"/>
      </a:defRPr>
    </a:lvl6pPr>
    <a:lvl7pPr marL="3160517" algn="l" defTabSz="1053505" rtl="0" eaLnBrk="1" latinLnBrk="0" hangingPunct="1">
      <a:defRPr sz="1400" kern="1200">
        <a:solidFill>
          <a:schemeClr val="tx1"/>
        </a:solidFill>
        <a:latin typeface="+mn-lt"/>
        <a:ea typeface="+mn-ea"/>
        <a:cs typeface="+mn-cs"/>
      </a:defRPr>
    </a:lvl7pPr>
    <a:lvl8pPr marL="3687270" algn="l" defTabSz="1053505" rtl="0" eaLnBrk="1" latinLnBrk="0" hangingPunct="1">
      <a:defRPr sz="1400" kern="1200">
        <a:solidFill>
          <a:schemeClr val="tx1"/>
        </a:solidFill>
        <a:latin typeface="+mn-lt"/>
        <a:ea typeface="+mn-ea"/>
        <a:cs typeface="+mn-cs"/>
      </a:defRPr>
    </a:lvl8pPr>
    <a:lvl9pPr marL="4214023" algn="l" defTabSz="105350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4697788"/>
            <a:ext cx="9089390" cy="3241542"/>
          </a:xfrm>
        </p:spPr>
        <p:txBody>
          <a:bodyPr/>
          <a:lstStyle/>
          <a:p>
            <a:r>
              <a:rPr lang="en-US" smtClean="0"/>
              <a:t>Click to edit Master title style</a:t>
            </a:r>
            <a:endParaRPr lang="en-NZ"/>
          </a:p>
        </p:txBody>
      </p:sp>
      <p:sp>
        <p:nvSpPr>
          <p:cNvPr id="3" name="Subtitle 2"/>
          <p:cNvSpPr>
            <a:spLocks noGrp="1"/>
          </p:cNvSpPr>
          <p:nvPr>
            <p:ph type="subTitle" idx="1"/>
          </p:nvPr>
        </p:nvSpPr>
        <p:spPr>
          <a:xfrm>
            <a:off x="1604010" y="8569431"/>
            <a:ext cx="7485380" cy="3864645"/>
          </a:xfrm>
        </p:spPr>
        <p:txBody>
          <a:bodyPr/>
          <a:lstStyle>
            <a:lvl1pPr marL="0" indent="0" algn="ctr">
              <a:buNone/>
              <a:defRPr>
                <a:solidFill>
                  <a:schemeClr val="tx1">
                    <a:tint val="75000"/>
                  </a:schemeClr>
                </a:solidFill>
              </a:defRPr>
            </a:lvl1pPr>
            <a:lvl2pPr marL="737140" indent="0" algn="ctr">
              <a:buNone/>
              <a:defRPr>
                <a:solidFill>
                  <a:schemeClr val="tx1">
                    <a:tint val="75000"/>
                  </a:schemeClr>
                </a:solidFill>
              </a:defRPr>
            </a:lvl2pPr>
            <a:lvl3pPr marL="1474280" indent="0" algn="ctr">
              <a:buNone/>
              <a:defRPr>
                <a:solidFill>
                  <a:schemeClr val="tx1">
                    <a:tint val="75000"/>
                  </a:schemeClr>
                </a:solidFill>
              </a:defRPr>
            </a:lvl3pPr>
            <a:lvl4pPr marL="2211420" indent="0" algn="ctr">
              <a:buNone/>
              <a:defRPr>
                <a:solidFill>
                  <a:schemeClr val="tx1">
                    <a:tint val="75000"/>
                  </a:schemeClr>
                </a:solidFill>
              </a:defRPr>
            </a:lvl4pPr>
            <a:lvl5pPr marL="2948559" indent="0" algn="ctr">
              <a:buNone/>
              <a:defRPr>
                <a:solidFill>
                  <a:schemeClr val="tx1">
                    <a:tint val="75000"/>
                  </a:schemeClr>
                </a:solidFill>
              </a:defRPr>
            </a:lvl5pPr>
            <a:lvl6pPr marL="3685698" indent="0" algn="ctr">
              <a:buNone/>
              <a:defRPr>
                <a:solidFill>
                  <a:schemeClr val="tx1">
                    <a:tint val="75000"/>
                  </a:schemeClr>
                </a:solidFill>
              </a:defRPr>
            </a:lvl6pPr>
            <a:lvl7pPr marL="4422840" indent="0" algn="ctr">
              <a:buNone/>
              <a:defRPr>
                <a:solidFill>
                  <a:schemeClr val="tx1">
                    <a:tint val="75000"/>
                  </a:schemeClr>
                </a:solidFill>
              </a:defRPr>
            </a:lvl7pPr>
            <a:lvl8pPr marL="5159980" indent="0" algn="ctr">
              <a:buNone/>
              <a:defRPr>
                <a:solidFill>
                  <a:schemeClr val="tx1">
                    <a:tint val="75000"/>
                  </a:schemeClr>
                </a:solidFill>
              </a:defRPr>
            </a:lvl8pPr>
            <a:lvl9pPr marL="589712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9486563-E4B1-41F0-8697-71B4E96636E6}" type="datetimeFigureOut">
              <a:rPr lang="en-NZ" smtClean="0"/>
              <a:t>5/06/2018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279521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9486563-E4B1-41F0-8697-71B4E96636E6}" type="datetimeFigureOut">
              <a:rPr lang="en-NZ" smtClean="0"/>
              <a:t>5/06/2018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341228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40723" y="1130693"/>
            <a:ext cx="2526686" cy="24084021"/>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560666" y="1130693"/>
            <a:ext cx="7401838" cy="240840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9486563-E4B1-41F0-8697-71B4E96636E6}" type="datetimeFigureOut">
              <a:rPr lang="en-NZ" smtClean="0"/>
              <a:t>5/06/2018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272761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9486563-E4B1-41F0-8697-71B4E96636E6}" type="datetimeFigureOut">
              <a:rPr lang="en-NZ" smtClean="0"/>
              <a:t>5/06/2018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278230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9717626"/>
            <a:ext cx="9089390" cy="3003501"/>
          </a:xfrm>
        </p:spPr>
        <p:txBody>
          <a:bodyPr anchor="t"/>
          <a:lstStyle>
            <a:lvl1pPr algn="l">
              <a:defRPr sz="6500" b="1" cap="all"/>
            </a:lvl1pPr>
          </a:lstStyle>
          <a:p>
            <a:r>
              <a:rPr lang="en-US" smtClean="0"/>
              <a:t>Click to edit Master title style</a:t>
            </a:r>
            <a:endParaRPr lang="en-NZ"/>
          </a:p>
        </p:txBody>
      </p:sp>
      <p:sp>
        <p:nvSpPr>
          <p:cNvPr id="3" name="Text Placeholder 2"/>
          <p:cNvSpPr>
            <a:spLocks noGrp="1"/>
          </p:cNvSpPr>
          <p:nvPr>
            <p:ph type="body" idx="1"/>
          </p:nvPr>
        </p:nvSpPr>
        <p:spPr>
          <a:xfrm>
            <a:off x="844705" y="6409574"/>
            <a:ext cx="9089390" cy="3308052"/>
          </a:xfrm>
        </p:spPr>
        <p:txBody>
          <a:bodyPr anchor="b"/>
          <a:lstStyle>
            <a:lvl1pPr marL="0" indent="0">
              <a:buNone/>
              <a:defRPr sz="3200">
                <a:solidFill>
                  <a:schemeClr val="tx1">
                    <a:tint val="75000"/>
                  </a:schemeClr>
                </a:solidFill>
              </a:defRPr>
            </a:lvl1pPr>
            <a:lvl2pPr marL="737140" indent="0">
              <a:buNone/>
              <a:defRPr sz="2900">
                <a:solidFill>
                  <a:schemeClr val="tx1">
                    <a:tint val="75000"/>
                  </a:schemeClr>
                </a:solidFill>
              </a:defRPr>
            </a:lvl2pPr>
            <a:lvl3pPr marL="1474280" indent="0">
              <a:buNone/>
              <a:defRPr sz="2500">
                <a:solidFill>
                  <a:schemeClr val="tx1">
                    <a:tint val="75000"/>
                  </a:schemeClr>
                </a:solidFill>
              </a:defRPr>
            </a:lvl3pPr>
            <a:lvl4pPr marL="2211420" indent="0">
              <a:buNone/>
              <a:defRPr sz="2300">
                <a:solidFill>
                  <a:schemeClr val="tx1">
                    <a:tint val="75000"/>
                  </a:schemeClr>
                </a:solidFill>
              </a:defRPr>
            </a:lvl4pPr>
            <a:lvl5pPr marL="2948559" indent="0">
              <a:buNone/>
              <a:defRPr sz="2300">
                <a:solidFill>
                  <a:schemeClr val="tx1">
                    <a:tint val="75000"/>
                  </a:schemeClr>
                </a:solidFill>
              </a:defRPr>
            </a:lvl5pPr>
            <a:lvl6pPr marL="3685698" indent="0">
              <a:buNone/>
              <a:defRPr sz="2300">
                <a:solidFill>
                  <a:schemeClr val="tx1">
                    <a:tint val="75000"/>
                  </a:schemeClr>
                </a:solidFill>
              </a:defRPr>
            </a:lvl6pPr>
            <a:lvl7pPr marL="4422840" indent="0">
              <a:buNone/>
              <a:defRPr sz="2300">
                <a:solidFill>
                  <a:schemeClr val="tx1">
                    <a:tint val="75000"/>
                  </a:schemeClr>
                </a:solidFill>
              </a:defRPr>
            </a:lvl7pPr>
            <a:lvl8pPr marL="5159980" indent="0">
              <a:buNone/>
              <a:defRPr sz="2300">
                <a:solidFill>
                  <a:schemeClr val="tx1">
                    <a:tint val="75000"/>
                  </a:schemeClr>
                </a:solidFill>
              </a:defRPr>
            </a:lvl8pPr>
            <a:lvl9pPr marL="5897120"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86563-E4B1-41F0-8697-71B4E96636E6}" type="datetimeFigureOut">
              <a:rPr lang="en-NZ" smtClean="0"/>
              <a:t>5/06/2018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328104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560662" y="6588099"/>
            <a:ext cx="4964262" cy="18626612"/>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703147" y="6588099"/>
            <a:ext cx="4964262" cy="18626612"/>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9486563-E4B1-41F0-8697-71B4E96636E6}" type="datetimeFigureOut">
              <a:rPr lang="en-NZ" smtClean="0"/>
              <a:t>5/06/2018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162397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605605"/>
            <a:ext cx="9624060" cy="2520421"/>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534674" y="3385070"/>
            <a:ext cx="4724775" cy="1410733"/>
          </a:xfrm>
        </p:spPr>
        <p:txBody>
          <a:bodyPr anchor="b"/>
          <a:lstStyle>
            <a:lvl1pPr marL="0" indent="0">
              <a:buNone/>
              <a:defRPr sz="3800" b="1"/>
            </a:lvl1pPr>
            <a:lvl2pPr marL="737140" indent="0">
              <a:buNone/>
              <a:defRPr sz="3200" b="1"/>
            </a:lvl2pPr>
            <a:lvl3pPr marL="1474280" indent="0">
              <a:buNone/>
              <a:defRPr sz="2900" b="1"/>
            </a:lvl3pPr>
            <a:lvl4pPr marL="2211420" indent="0">
              <a:buNone/>
              <a:defRPr sz="2500" b="1"/>
            </a:lvl4pPr>
            <a:lvl5pPr marL="2948559" indent="0">
              <a:buNone/>
              <a:defRPr sz="2500" b="1"/>
            </a:lvl5pPr>
            <a:lvl6pPr marL="3685698" indent="0">
              <a:buNone/>
              <a:defRPr sz="2500" b="1"/>
            </a:lvl6pPr>
            <a:lvl7pPr marL="4422840" indent="0">
              <a:buNone/>
              <a:defRPr sz="2500" b="1"/>
            </a:lvl7pPr>
            <a:lvl8pPr marL="5159980" indent="0">
              <a:buNone/>
              <a:defRPr sz="2500" b="1"/>
            </a:lvl8pPr>
            <a:lvl9pPr marL="5897120"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534674" y="4795801"/>
            <a:ext cx="4724775" cy="8712956"/>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5432105" y="3385070"/>
            <a:ext cx="4726630" cy="1410733"/>
          </a:xfrm>
        </p:spPr>
        <p:txBody>
          <a:bodyPr anchor="b"/>
          <a:lstStyle>
            <a:lvl1pPr marL="0" indent="0">
              <a:buNone/>
              <a:defRPr sz="3800" b="1"/>
            </a:lvl1pPr>
            <a:lvl2pPr marL="737140" indent="0">
              <a:buNone/>
              <a:defRPr sz="3200" b="1"/>
            </a:lvl2pPr>
            <a:lvl3pPr marL="1474280" indent="0">
              <a:buNone/>
              <a:defRPr sz="2900" b="1"/>
            </a:lvl3pPr>
            <a:lvl4pPr marL="2211420" indent="0">
              <a:buNone/>
              <a:defRPr sz="2500" b="1"/>
            </a:lvl4pPr>
            <a:lvl5pPr marL="2948559" indent="0">
              <a:buNone/>
              <a:defRPr sz="2500" b="1"/>
            </a:lvl5pPr>
            <a:lvl6pPr marL="3685698" indent="0">
              <a:buNone/>
              <a:defRPr sz="2500" b="1"/>
            </a:lvl6pPr>
            <a:lvl7pPr marL="4422840" indent="0">
              <a:buNone/>
              <a:defRPr sz="2500" b="1"/>
            </a:lvl7pPr>
            <a:lvl8pPr marL="5159980" indent="0">
              <a:buNone/>
              <a:defRPr sz="2500" b="1"/>
            </a:lvl8pPr>
            <a:lvl9pPr marL="5897120"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5432105" y="4795801"/>
            <a:ext cx="4726630" cy="8712956"/>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9486563-E4B1-41F0-8697-71B4E96636E6}" type="datetimeFigureOut">
              <a:rPr lang="en-NZ" smtClean="0"/>
              <a:t>5/06/2018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301204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9486563-E4B1-41F0-8697-71B4E96636E6}" type="datetimeFigureOut">
              <a:rPr lang="en-NZ" smtClean="0"/>
              <a:t>5/06/2018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212990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86563-E4B1-41F0-8697-71B4E96636E6}" type="datetimeFigureOut">
              <a:rPr lang="en-NZ" smtClean="0"/>
              <a:t>5/06/2018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309701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4" y="602101"/>
            <a:ext cx="3518055" cy="2562428"/>
          </a:xfrm>
        </p:spPr>
        <p:txBody>
          <a:bodyPr anchor="b"/>
          <a:lstStyle>
            <a:lvl1pPr algn="l">
              <a:defRPr sz="3200" b="1"/>
            </a:lvl1pPr>
          </a:lstStyle>
          <a:p>
            <a:r>
              <a:rPr lang="en-US" smtClean="0"/>
              <a:t>Click to edit Master title style</a:t>
            </a:r>
            <a:endParaRPr lang="en-NZ"/>
          </a:p>
        </p:txBody>
      </p:sp>
      <p:sp>
        <p:nvSpPr>
          <p:cNvPr id="3" name="Content Placeholder 2"/>
          <p:cNvSpPr>
            <a:spLocks noGrp="1"/>
          </p:cNvSpPr>
          <p:nvPr>
            <p:ph idx="1"/>
          </p:nvPr>
        </p:nvSpPr>
        <p:spPr>
          <a:xfrm>
            <a:off x="4180823" y="602105"/>
            <a:ext cx="5977908" cy="12906657"/>
          </a:xfrm>
        </p:spPr>
        <p:txBody>
          <a:bodyPr/>
          <a:lstStyle>
            <a:lvl1pPr>
              <a:defRPr sz="52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534674" y="3164531"/>
            <a:ext cx="3518055" cy="10344228"/>
          </a:xfrm>
        </p:spPr>
        <p:txBody>
          <a:bodyPr/>
          <a:lstStyle>
            <a:lvl1pPr marL="0" indent="0">
              <a:buNone/>
              <a:defRPr sz="2300"/>
            </a:lvl1pPr>
            <a:lvl2pPr marL="737140" indent="0">
              <a:buNone/>
              <a:defRPr sz="2000"/>
            </a:lvl2pPr>
            <a:lvl3pPr marL="1474280" indent="0">
              <a:buNone/>
              <a:defRPr sz="1500"/>
            </a:lvl3pPr>
            <a:lvl4pPr marL="2211420" indent="0">
              <a:buNone/>
              <a:defRPr sz="1500"/>
            </a:lvl4pPr>
            <a:lvl5pPr marL="2948559" indent="0">
              <a:buNone/>
              <a:defRPr sz="1500"/>
            </a:lvl5pPr>
            <a:lvl6pPr marL="3685698" indent="0">
              <a:buNone/>
              <a:defRPr sz="1500"/>
            </a:lvl6pPr>
            <a:lvl7pPr marL="4422840" indent="0">
              <a:buNone/>
              <a:defRPr sz="1500"/>
            </a:lvl7pPr>
            <a:lvl8pPr marL="5159980" indent="0">
              <a:buNone/>
              <a:defRPr sz="1500"/>
            </a:lvl8pPr>
            <a:lvl9pPr marL="589712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86563-E4B1-41F0-8697-71B4E96636E6}" type="datetimeFigureOut">
              <a:rPr lang="en-NZ" smtClean="0"/>
              <a:t>5/06/2018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149281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10585768"/>
            <a:ext cx="6416040" cy="1249710"/>
          </a:xfrm>
        </p:spPr>
        <p:txBody>
          <a:bodyPr anchor="b"/>
          <a:lstStyle>
            <a:lvl1pPr algn="l">
              <a:defRPr sz="3200" b="1"/>
            </a:lvl1pPr>
          </a:lstStyle>
          <a:p>
            <a:r>
              <a:rPr lang="en-US" smtClean="0"/>
              <a:t>Click to edit Master title style</a:t>
            </a:r>
            <a:endParaRPr lang="en-NZ"/>
          </a:p>
        </p:txBody>
      </p:sp>
      <p:sp>
        <p:nvSpPr>
          <p:cNvPr id="3" name="Picture Placeholder 2"/>
          <p:cNvSpPr>
            <a:spLocks noGrp="1"/>
          </p:cNvSpPr>
          <p:nvPr>
            <p:ph type="pic" idx="1"/>
          </p:nvPr>
        </p:nvSpPr>
        <p:spPr>
          <a:xfrm>
            <a:off x="2095981" y="1351226"/>
            <a:ext cx="6416040" cy="9073515"/>
          </a:xfrm>
        </p:spPr>
        <p:txBody>
          <a:bodyPr/>
          <a:lstStyle>
            <a:lvl1pPr marL="0" indent="0">
              <a:buNone/>
              <a:defRPr sz="5200"/>
            </a:lvl1pPr>
            <a:lvl2pPr marL="737140" indent="0">
              <a:buNone/>
              <a:defRPr sz="4500"/>
            </a:lvl2pPr>
            <a:lvl3pPr marL="1474280" indent="0">
              <a:buNone/>
              <a:defRPr sz="3800"/>
            </a:lvl3pPr>
            <a:lvl4pPr marL="2211420" indent="0">
              <a:buNone/>
              <a:defRPr sz="3200"/>
            </a:lvl4pPr>
            <a:lvl5pPr marL="2948559" indent="0">
              <a:buNone/>
              <a:defRPr sz="3200"/>
            </a:lvl5pPr>
            <a:lvl6pPr marL="3685698" indent="0">
              <a:buNone/>
              <a:defRPr sz="3200"/>
            </a:lvl6pPr>
            <a:lvl7pPr marL="4422840" indent="0">
              <a:buNone/>
              <a:defRPr sz="3200"/>
            </a:lvl7pPr>
            <a:lvl8pPr marL="5159980" indent="0">
              <a:buNone/>
              <a:defRPr sz="3200"/>
            </a:lvl8pPr>
            <a:lvl9pPr marL="5897120" indent="0">
              <a:buNone/>
              <a:defRPr sz="3200"/>
            </a:lvl9pPr>
          </a:lstStyle>
          <a:p>
            <a:endParaRPr lang="en-NZ"/>
          </a:p>
        </p:txBody>
      </p:sp>
      <p:sp>
        <p:nvSpPr>
          <p:cNvPr id="4" name="Text Placeholder 3"/>
          <p:cNvSpPr>
            <a:spLocks noGrp="1"/>
          </p:cNvSpPr>
          <p:nvPr>
            <p:ph type="body" sz="half" idx="2"/>
          </p:nvPr>
        </p:nvSpPr>
        <p:spPr>
          <a:xfrm>
            <a:off x="2095981" y="11835482"/>
            <a:ext cx="6416040" cy="1774795"/>
          </a:xfrm>
        </p:spPr>
        <p:txBody>
          <a:bodyPr/>
          <a:lstStyle>
            <a:lvl1pPr marL="0" indent="0">
              <a:buNone/>
              <a:defRPr sz="2300"/>
            </a:lvl1pPr>
            <a:lvl2pPr marL="737140" indent="0">
              <a:buNone/>
              <a:defRPr sz="2000"/>
            </a:lvl2pPr>
            <a:lvl3pPr marL="1474280" indent="0">
              <a:buNone/>
              <a:defRPr sz="1500"/>
            </a:lvl3pPr>
            <a:lvl4pPr marL="2211420" indent="0">
              <a:buNone/>
              <a:defRPr sz="1500"/>
            </a:lvl4pPr>
            <a:lvl5pPr marL="2948559" indent="0">
              <a:buNone/>
              <a:defRPr sz="1500"/>
            </a:lvl5pPr>
            <a:lvl6pPr marL="3685698" indent="0">
              <a:buNone/>
              <a:defRPr sz="1500"/>
            </a:lvl6pPr>
            <a:lvl7pPr marL="4422840" indent="0">
              <a:buNone/>
              <a:defRPr sz="1500"/>
            </a:lvl7pPr>
            <a:lvl8pPr marL="5159980" indent="0">
              <a:buNone/>
              <a:defRPr sz="1500"/>
            </a:lvl8pPr>
            <a:lvl9pPr marL="589712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86563-E4B1-41F0-8697-71B4E96636E6}" type="datetimeFigureOut">
              <a:rPr lang="en-NZ" smtClean="0"/>
              <a:t>5/06/2018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F4D5806-AFC4-42EE-A0B2-28499D0D3555}" type="slidenum">
              <a:rPr lang="en-NZ" smtClean="0"/>
              <a:t>‹#›</a:t>
            </a:fld>
            <a:endParaRPr lang="en-NZ"/>
          </a:p>
        </p:txBody>
      </p:sp>
    </p:spTree>
    <p:extLst>
      <p:ext uri="{BB962C8B-B14F-4D97-AF65-F5344CB8AC3E}">
        <p14:creationId xmlns:p14="http://schemas.microsoft.com/office/powerpoint/2010/main" val="33427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68DFA"/>
            </a:gs>
            <a:gs pos="22000">
              <a:schemeClr val="bg1"/>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605605"/>
            <a:ext cx="9624060" cy="2520421"/>
          </a:xfrm>
          <a:prstGeom prst="rect">
            <a:avLst/>
          </a:prstGeom>
        </p:spPr>
        <p:txBody>
          <a:bodyPr vert="horz" lIns="147429" tIns="73714" rIns="147429" bIns="73714"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534670" y="3528594"/>
            <a:ext cx="9624060" cy="9980167"/>
          </a:xfrm>
          <a:prstGeom prst="rect">
            <a:avLst/>
          </a:prstGeom>
        </p:spPr>
        <p:txBody>
          <a:bodyPr vert="horz" lIns="147429" tIns="73714" rIns="147429" bIns="73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534671" y="14016346"/>
            <a:ext cx="2495127" cy="805135"/>
          </a:xfrm>
          <a:prstGeom prst="rect">
            <a:avLst/>
          </a:prstGeom>
        </p:spPr>
        <p:txBody>
          <a:bodyPr vert="horz" lIns="147429" tIns="73714" rIns="147429" bIns="73714" rtlCol="0" anchor="ctr"/>
          <a:lstStyle>
            <a:lvl1pPr algn="l">
              <a:defRPr sz="2000">
                <a:solidFill>
                  <a:schemeClr val="tx1">
                    <a:tint val="75000"/>
                  </a:schemeClr>
                </a:solidFill>
              </a:defRPr>
            </a:lvl1pPr>
          </a:lstStyle>
          <a:p>
            <a:fld id="{39486563-E4B1-41F0-8697-71B4E96636E6}" type="datetimeFigureOut">
              <a:rPr lang="en-NZ" smtClean="0"/>
              <a:t>5/06/2018</a:t>
            </a:fld>
            <a:endParaRPr lang="en-NZ"/>
          </a:p>
        </p:txBody>
      </p:sp>
      <p:sp>
        <p:nvSpPr>
          <p:cNvPr id="5" name="Footer Placeholder 4"/>
          <p:cNvSpPr>
            <a:spLocks noGrp="1"/>
          </p:cNvSpPr>
          <p:nvPr>
            <p:ph type="ftr" sz="quarter" idx="3"/>
          </p:nvPr>
        </p:nvSpPr>
        <p:spPr>
          <a:xfrm>
            <a:off x="3653582" y="14016346"/>
            <a:ext cx="3386243" cy="805135"/>
          </a:xfrm>
          <a:prstGeom prst="rect">
            <a:avLst/>
          </a:prstGeom>
        </p:spPr>
        <p:txBody>
          <a:bodyPr vert="horz" lIns="147429" tIns="73714" rIns="147429" bIns="73714" rtlCol="0" anchor="ctr"/>
          <a:lstStyle>
            <a:lvl1pPr algn="ctr">
              <a:defRPr sz="20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7663603" y="14016346"/>
            <a:ext cx="2495127" cy="805135"/>
          </a:xfrm>
          <a:prstGeom prst="rect">
            <a:avLst/>
          </a:prstGeom>
        </p:spPr>
        <p:txBody>
          <a:bodyPr vert="horz" lIns="147429" tIns="73714" rIns="147429" bIns="73714" rtlCol="0" anchor="ctr"/>
          <a:lstStyle>
            <a:lvl1pPr algn="r">
              <a:defRPr sz="2000">
                <a:solidFill>
                  <a:schemeClr val="tx1">
                    <a:tint val="75000"/>
                  </a:schemeClr>
                </a:solidFill>
              </a:defRPr>
            </a:lvl1pPr>
          </a:lstStyle>
          <a:p>
            <a:fld id="{FF4D5806-AFC4-42EE-A0B2-28499D0D3555}" type="slidenum">
              <a:rPr lang="en-NZ" smtClean="0"/>
              <a:t>‹#›</a:t>
            </a:fld>
            <a:endParaRPr lang="en-NZ"/>
          </a:p>
        </p:txBody>
      </p:sp>
    </p:spTree>
    <p:extLst>
      <p:ext uri="{BB962C8B-B14F-4D97-AF65-F5344CB8AC3E}">
        <p14:creationId xmlns:p14="http://schemas.microsoft.com/office/powerpoint/2010/main" val="35083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4280" rtl="0" eaLnBrk="1" latinLnBrk="0" hangingPunct="1">
        <a:spcBef>
          <a:spcPct val="0"/>
        </a:spcBef>
        <a:buNone/>
        <a:defRPr sz="7100" kern="1200">
          <a:solidFill>
            <a:schemeClr val="tx1"/>
          </a:solidFill>
          <a:latin typeface="+mj-lt"/>
          <a:ea typeface="+mj-ea"/>
          <a:cs typeface="+mj-cs"/>
        </a:defRPr>
      </a:lvl1pPr>
    </p:titleStyle>
    <p:bodyStyle>
      <a:lvl1pPr marL="552854" indent="-552854" algn="l" defTabSz="1474280"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97852" indent="-460714" algn="l" defTabSz="147428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42850" indent="-368570" algn="l" defTabSz="147428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79989" indent="-368570" algn="l" defTabSz="147428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317128" indent="-368570" algn="l" defTabSz="147428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54271" indent="-368570" algn="l" defTabSz="147428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91410" indent="-368570" algn="l" defTabSz="147428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528550" indent="-368570" algn="l" defTabSz="147428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65690" indent="-368570" algn="l" defTabSz="147428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74280" rtl="0" eaLnBrk="1" latinLnBrk="0" hangingPunct="1">
        <a:defRPr sz="2900" kern="1200">
          <a:solidFill>
            <a:schemeClr val="tx1"/>
          </a:solidFill>
          <a:latin typeface="+mn-lt"/>
          <a:ea typeface="+mn-ea"/>
          <a:cs typeface="+mn-cs"/>
        </a:defRPr>
      </a:lvl1pPr>
      <a:lvl2pPr marL="737140" algn="l" defTabSz="1474280" rtl="0" eaLnBrk="1" latinLnBrk="0" hangingPunct="1">
        <a:defRPr sz="2900" kern="1200">
          <a:solidFill>
            <a:schemeClr val="tx1"/>
          </a:solidFill>
          <a:latin typeface="+mn-lt"/>
          <a:ea typeface="+mn-ea"/>
          <a:cs typeface="+mn-cs"/>
        </a:defRPr>
      </a:lvl2pPr>
      <a:lvl3pPr marL="1474280" algn="l" defTabSz="1474280" rtl="0" eaLnBrk="1" latinLnBrk="0" hangingPunct="1">
        <a:defRPr sz="2900" kern="1200">
          <a:solidFill>
            <a:schemeClr val="tx1"/>
          </a:solidFill>
          <a:latin typeface="+mn-lt"/>
          <a:ea typeface="+mn-ea"/>
          <a:cs typeface="+mn-cs"/>
        </a:defRPr>
      </a:lvl3pPr>
      <a:lvl4pPr marL="2211420" algn="l" defTabSz="1474280" rtl="0" eaLnBrk="1" latinLnBrk="0" hangingPunct="1">
        <a:defRPr sz="2900" kern="1200">
          <a:solidFill>
            <a:schemeClr val="tx1"/>
          </a:solidFill>
          <a:latin typeface="+mn-lt"/>
          <a:ea typeface="+mn-ea"/>
          <a:cs typeface="+mn-cs"/>
        </a:defRPr>
      </a:lvl4pPr>
      <a:lvl5pPr marL="2948559" algn="l" defTabSz="1474280" rtl="0" eaLnBrk="1" latinLnBrk="0" hangingPunct="1">
        <a:defRPr sz="2900" kern="1200">
          <a:solidFill>
            <a:schemeClr val="tx1"/>
          </a:solidFill>
          <a:latin typeface="+mn-lt"/>
          <a:ea typeface="+mn-ea"/>
          <a:cs typeface="+mn-cs"/>
        </a:defRPr>
      </a:lvl5pPr>
      <a:lvl6pPr marL="3685698" algn="l" defTabSz="1474280" rtl="0" eaLnBrk="1" latinLnBrk="0" hangingPunct="1">
        <a:defRPr sz="2900" kern="1200">
          <a:solidFill>
            <a:schemeClr val="tx1"/>
          </a:solidFill>
          <a:latin typeface="+mn-lt"/>
          <a:ea typeface="+mn-ea"/>
          <a:cs typeface="+mn-cs"/>
        </a:defRPr>
      </a:lvl6pPr>
      <a:lvl7pPr marL="4422840" algn="l" defTabSz="1474280" rtl="0" eaLnBrk="1" latinLnBrk="0" hangingPunct="1">
        <a:defRPr sz="2900" kern="1200">
          <a:solidFill>
            <a:schemeClr val="tx1"/>
          </a:solidFill>
          <a:latin typeface="+mn-lt"/>
          <a:ea typeface="+mn-ea"/>
          <a:cs typeface="+mn-cs"/>
        </a:defRPr>
      </a:lvl7pPr>
      <a:lvl8pPr marL="5159980" algn="l" defTabSz="1474280" rtl="0" eaLnBrk="1" latinLnBrk="0" hangingPunct="1">
        <a:defRPr sz="2900" kern="1200">
          <a:solidFill>
            <a:schemeClr val="tx1"/>
          </a:solidFill>
          <a:latin typeface="+mn-lt"/>
          <a:ea typeface="+mn-ea"/>
          <a:cs typeface="+mn-cs"/>
        </a:defRPr>
      </a:lvl8pPr>
      <a:lvl9pPr marL="5897120" algn="l" defTabSz="147428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hyperlink" Target="http://www.google.co.nz/url?sa=i&amp;source=imgres&amp;cd=&amp;cad=rja&amp;uact=8&amp;ved=0CAwQjRwwAA&amp;url=http://www.movementpromotions.co.nz/testimonials&amp;ei=AuhbVbPpBYSF8QWR-ICwAw&amp;psig=AFQjCNF3FXM3u5PiO6nFBlyVkUcetaxAZg&amp;ust=1432172930186291" TargetMode="External"/><Relationship Id="rId18" Type="http://schemas.openxmlformats.org/officeDocument/2006/relationships/image" Target="../media/image13.tif"/><Relationship Id="rId3" Type="http://schemas.openxmlformats.org/officeDocument/2006/relationships/image" Target="../media/image2.jpeg"/><Relationship Id="rId21" Type="http://schemas.openxmlformats.org/officeDocument/2006/relationships/image" Target="../media/image16.png"/><Relationship Id="rId7" Type="http://schemas.openxmlformats.org/officeDocument/2006/relationships/image" Target="../media/image4.jpeg"/><Relationship Id="rId12" Type="http://schemas.openxmlformats.org/officeDocument/2006/relationships/image" Target="../media/image8.gif"/><Relationship Id="rId17" Type="http://schemas.openxmlformats.org/officeDocument/2006/relationships/image" Target="../media/image12.jpeg"/><Relationship Id="rId2" Type="http://schemas.openxmlformats.org/officeDocument/2006/relationships/image" Target="../media/image1.png"/><Relationship Id="rId16" Type="http://schemas.openxmlformats.org/officeDocument/2006/relationships/image" Target="../media/image11.jpeg"/><Relationship Id="rId20"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hyperlink" Target="http://www.google.co.nz/url?sa=i&amp;rct=j&amp;q=&amp;esrc=s&amp;source=images&amp;cd=&amp;cad=rja&amp;uact=8&amp;ved=0ahUKEwim9JrnxoTUAhWGqJQKHW0wApIQjRwIBw&amp;url=http://www.localist.co.nz/l/salxpt&amp;psig=AFQjCNGI6bHZ_aG5lXwqNoxCsgi8bkm4dw&amp;ust=1495578640991880" TargetMode="External"/><Relationship Id="rId5" Type="http://schemas.openxmlformats.org/officeDocument/2006/relationships/hyperlink" Target="mailto:lakes@kaipara.govt.nz" TargetMode="External"/><Relationship Id="rId15" Type="http://schemas.openxmlformats.org/officeDocument/2006/relationships/image" Target="../media/image10.gif"/><Relationship Id="rId10" Type="http://schemas.openxmlformats.org/officeDocument/2006/relationships/image" Target="../media/image7.jpeg"/><Relationship Id="rId19"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9.jpeg"/><Relationship Id="rId2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cid:image001.jpg@01D2D475.F1F3E200"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018" y="10216056"/>
            <a:ext cx="2412543" cy="96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idx="4294967295"/>
          </p:nvPr>
        </p:nvSpPr>
        <p:spPr>
          <a:xfrm>
            <a:off x="-269924" y="0"/>
            <a:ext cx="11377264" cy="3063959"/>
          </a:xfrm>
          <a:gradFill flip="none" rotWithShape="1">
            <a:gsLst>
              <a:gs pos="0">
                <a:srgbClr val="BDE7FF">
                  <a:shade val="30000"/>
                  <a:satMod val="115000"/>
                </a:srgbClr>
              </a:gs>
              <a:gs pos="50000">
                <a:srgbClr val="BDE7FF">
                  <a:shade val="67500"/>
                  <a:satMod val="115000"/>
                </a:srgbClr>
              </a:gs>
              <a:gs pos="100000">
                <a:srgbClr val="BDE7FF">
                  <a:shade val="100000"/>
                  <a:satMod val="115000"/>
                </a:srgbClr>
              </a:gs>
            </a:gsLst>
            <a:lin ang="10800000" scaled="1"/>
            <a:tileRect/>
          </a:gradFill>
          <a:ln>
            <a:noFill/>
          </a:ln>
        </p:spPr>
        <p:txBody>
          <a:bodyPr>
            <a:normAutofit fontScale="90000"/>
          </a:bodyPr>
          <a:lstStyle/>
          <a:p>
            <a:r>
              <a:rPr lang="en-NZ" b="1" cap="all" dirty="0" smtClean="0">
                <a:solidFill>
                  <a:srgbClr val="FFFF00"/>
                </a:solidFill>
              </a:rPr>
              <a:t/>
            </a:r>
            <a:br>
              <a:rPr lang="en-NZ" b="1" cap="all" dirty="0" smtClean="0">
                <a:solidFill>
                  <a:srgbClr val="FFFF00"/>
                </a:solidFill>
              </a:rPr>
            </a:br>
            <a:r>
              <a:rPr lang="en-NZ" b="1" cap="all" dirty="0" smtClean="0">
                <a:solidFill>
                  <a:srgbClr val="FFFF00"/>
                </a:solidFill>
              </a:rPr>
              <a:t/>
            </a:r>
            <a:br>
              <a:rPr lang="en-NZ" b="1" cap="all" dirty="0" smtClean="0">
                <a:solidFill>
                  <a:srgbClr val="FFFF00"/>
                </a:solidFill>
              </a:rPr>
            </a:br>
            <a:r>
              <a:rPr lang="en-NZ" b="1" cap="all" dirty="0" smtClean="0">
                <a:solidFill>
                  <a:srgbClr val="FFFF00"/>
                </a:solidFill>
              </a:rPr>
              <a:t/>
            </a:r>
            <a:br>
              <a:rPr lang="en-NZ" b="1" cap="all" dirty="0" smtClean="0">
                <a:solidFill>
                  <a:srgbClr val="FFFF00"/>
                </a:solidFill>
              </a:rPr>
            </a:br>
            <a:r>
              <a:rPr lang="en-NZ" sz="8900" b="1" cap="all" dirty="0" smtClean="0">
                <a:solidFill>
                  <a:srgbClr val="FFFF00"/>
                </a:solidFill>
                <a:effectLst>
                  <a:outerShdw blurRad="38100" dist="38100" dir="2700000" algn="tl">
                    <a:srgbClr val="000000">
                      <a:alpha val="43137"/>
                    </a:srgbClr>
                  </a:outerShdw>
                </a:effectLst>
                <a:latin typeface="Freestyle Script" panose="030804020302050B0404" pitchFamily="66" charset="0"/>
              </a:rPr>
              <a:t>2018</a:t>
            </a:r>
            <a:r>
              <a:rPr lang="en-NZ" sz="8900" b="1" cap="all" dirty="0" smtClean="0">
                <a:solidFill>
                  <a:srgbClr val="FFFF00"/>
                </a:solidFill>
                <a:effectLst>
                  <a:outerShdw blurRad="38100" dist="38100" dir="2700000" algn="tl">
                    <a:srgbClr val="000000">
                      <a:alpha val="43137"/>
                    </a:srgbClr>
                  </a:outerShdw>
                </a:effectLst>
              </a:rPr>
              <a:t> </a:t>
            </a:r>
            <a:r>
              <a:rPr lang="en-NZ" sz="8900" b="1" cap="all" dirty="0" smtClean="0">
                <a:solidFill>
                  <a:srgbClr val="FFFF00"/>
                </a:solidFill>
                <a:effectLst>
                  <a:outerShdw blurRad="38100" dist="38100" dir="2700000" algn="tl">
                    <a:srgbClr val="000000">
                      <a:alpha val="43137"/>
                    </a:srgbClr>
                  </a:outerShdw>
                </a:effectLst>
                <a:latin typeface="Freestyle Script" panose="030804020302050B0404" pitchFamily="66" charset="0"/>
              </a:rPr>
              <a:t>Kai Iwi Lakes</a:t>
            </a:r>
            <a:br>
              <a:rPr lang="en-NZ" sz="8900" b="1" cap="all" dirty="0" smtClean="0">
                <a:solidFill>
                  <a:srgbClr val="FFFF00"/>
                </a:solidFill>
                <a:effectLst>
                  <a:outerShdw blurRad="38100" dist="38100" dir="2700000" algn="tl">
                    <a:srgbClr val="000000">
                      <a:alpha val="43137"/>
                    </a:srgbClr>
                  </a:outerShdw>
                </a:effectLst>
                <a:latin typeface="Freestyle Script" panose="030804020302050B0404" pitchFamily="66" charset="0"/>
              </a:rPr>
            </a:br>
            <a:r>
              <a:rPr lang="en-NZ" b="1" cap="all" dirty="0" smtClean="0">
                <a:solidFill>
                  <a:srgbClr val="FFFF00"/>
                </a:solidFill>
                <a:effectLst>
                  <a:outerShdw blurRad="38100" dist="38100" dir="2700000" algn="tl">
                    <a:srgbClr val="000000">
                      <a:alpha val="43137"/>
                    </a:srgbClr>
                  </a:outerShdw>
                </a:effectLst>
                <a:latin typeface="Freestyle Script" panose="030804020302050B0404" pitchFamily="66" charset="0"/>
              </a:rPr>
              <a:t>Trout Fishing Competition</a:t>
            </a:r>
            <a:r>
              <a:rPr lang="en-NZ" b="1" cap="all" dirty="0" smtClean="0">
                <a:solidFill>
                  <a:srgbClr val="FFFF00"/>
                </a:solidFill>
                <a:effectLst>
                  <a:outerShdw blurRad="38100" dist="38100" dir="2700000" algn="tl">
                    <a:srgbClr val="000000">
                      <a:alpha val="43137"/>
                    </a:srgbClr>
                  </a:outerShdw>
                </a:effectLst>
              </a:rPr>
              <a:t/>
            </a:r>
            <a:br>
              <a:rPr lang="en-NZ" b="1" cap="all" dirty="0" smtClean="0">
                <a:solidFill>
                  <a:srgbClr val="FFFF00"/>
                </a:solidFill>
                <a:effectLst>
                  <a:outerShdw blurRad="38100" dist="38100" dir="2700000" algn="tl">
                    <a:srgbClr val="000000">
                      <a:alpha val="43137"/>
                    </a:srgbClr>
                  </a:outerShdw>
                </a:effectLst>
              </a:rPr>
            </a:br>
            <a:r>
              <a:rPr lang="en-NZ" b="1" cap="all" dirty="0" smtClean="0">
                <a:solidFill>
                  <a:srgbClr val="FFFF00"/>
                </a:solidFill>
                <a:effectLst>
                  <a:outerShdw blurRad="38100" dist="38100" dir="2700000" algn="tl">
                    <a:srgbClr val="000000">
                      <a:alpha val="43137"/>
                    </a:srgbClr>
                  </a:outerShdw>
                </a:effectLst>
              </a:rPr>
              <a:t/>
            </a:r>
            <a:br>
              <a:rPr lang="en-NZ" b="1" cap="all" dirty="0" smtClean="0">
                <a:solidFill>
                  <a:srgbClr val="FFFF00"/>
                </a:solidFill>
                <a:effectLst>
                  <a:outerShdw blurRad="38100" dist="38100" dir="2700000" algn="tl">
                    <a:srgbClr val="000000">
                      <a:alpha val="43137"/>
                    </a:srgbClr>
                  </a:outerShdw>
                </a:effectLst>
              </a:rPr>
            </a:br>
            <a:r>
              <a:rPr lang="en-NZ" b="1" cap="all" dirty="0" smtClean="0">
                <a:solidFill>
                  <a:srgbClr val="FFFF00"/>
                </a:solidFill>
              </a:rPr>
              <a:t/>
            </a:r>
            <a:br>
              <a:rPr lang="en-NZ" b="1" cap="all" dirty="0" smtClean="0">
                <a:solidFill>
                  <a:srgbClr val="FFFF00"/>
                </a:solidFill>
              </a:rPr>
            </a:br>
            <a:r>
              <a:rPr lang="en-NZ" b="1" cap="all" dirty="0" smtClean="0">
                <a:solidFill>
                  <a:srgbClr val="FFFF00"/>
                </a:solidFill>
              </a:rPr>
              <a:t/>
            </a:r>
            <a:br>
              <a:rPr lang="en-NZ" b="1" cap="all" dirty="0" smtClean="0">
                <a:solidFill>
                  <a:srgbClr val="FFFF00"/>
                </a:solidFill>
              </a:rPr>
            </a:br>
            <a:endParaRPr lang="en-NZ" b="1" cap="all" dirty="0">
              <a:solidFill>
                <a:srgbClr val="FFFF00"/>
              </a:solidFill>
            </a:endParaRPr>
          </a:p>
        </p:txBody>
      </p:sp>
      <p:pic>
        <p:nvPicPr>
          <p:cNvPr id="1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7916" y="2857771"/>
            <a:ext cx="11161239" cy="7375856"/>
          </a:xfrm>
          <a:prstGeom prst="rect">
            <a:avLst/>
          </a:prstGeom>
          <a:solidFill>
            <a:srgbClr val="99CCFF"/>
          </a:solidFill>
          <a:ln>
            <a:noFill/>
          </a:ln>
          <a:effectLst>
            <a:outerShdw blurRad="50800" dist="38100" dir="2700000" algn="tl" rotWithShape="0">
              <a:prstClr val="black">
                <a:alpha val="40000"/>
              </a:prstClr>
            </a:outerShdw>
          </a:effectLst>
        </p:spPr>
      </p:pic>
      <p:sp>
        <p:nvSpPr>
          <p:cNvPr id="4" name="TextBox 3"/>
          <p:cNvSpPr txBox="1"/>
          <p:nvPr/>
        </p:nvSpPr>
        <p:spPr>
          <a:xfrm>
            <a:off x="2468471" y="2110313"/>
            <a:ext cx="5706258" cy="844998"/>
          </a:xfrm>
          <a:prstGeom prst="rect">
            <a:avLst/>
          </a:prstGeom>
          <a:noFill/>
        </p:spPr>
        <p:txBody>
          <a:bodyPr wrap="square" lIns="105304" tIns="52653" rIns="105304" bIns="52653" rtlCol="0">
            <a:spAutoFit/>
          </a:bodyPr>
          <a:lstStyle/>
          <a:p>
            <a:pPr algn="ctr"/>
            <a:r>
              <a:rPr lang="en-NZ" sz="4800" b="1" dirty="0" smtClean="0">
                <a:solidFill>
                  <a:srgbClr val="FFFF00"/>
                </a:solidFill>
                <a:effectLst>
                  <a:outerShdw blurRad="38100" dist="38100" dir="2700000" algn="tl">
                    <a:srgbClr val="000000">
                      <a:alpha val="43137"/>
                    </a:srgbClr>
                  </a:outerShdw>
                </a:effectLst>
              </a:rPr>
              <a:t>   7</a:t>
            </a:r>
            <a:r>
              <a:rPr lang="en-NZ" sz="4800" b="1" baseline="30000" dirty="0" smtClean="0">
                <a:solidFill>
                  <a:srgbClr val="FFFF00"/>
                </a:solidFill>
                <a:effectLst>
                  <a:outerShdw blurRad="38100" dist="38100" dir="2700000" algn="tl">
                    <a:srgbClr val="000000">
                      <a:alpha val="43137"/>
                    </a:srgbClr>
                  </a:outerShdw>
                </a:effectLst>
              </a:rPr>
              <a:t>th</a:t>
            </a:r>
            <a:r>
              <a:rPr lang="en-NZ" sz="4800" b="1" dirty="0" smtClean="0">
                <a:solidFill>
                  <a:srgbClr val="FFFF00"/>
                </a:solidFill>
                <a:effectLst>
                  <a:outerShdw blurRad="38100" dist="38100" dir="2700000" algn="tl">
                    <a:srgbClr val="000000">
                      <a:alpha val="43137"/>
                    </a:srgbClr>
                  </a:outerShdw>
                </a:effectLst>
              </a:rPr>
              <a:t> and 8</a:t>
            </a:r>
            <a:r>
              <a:rPr lang="en-NZ" sz="4800" b="1" baseline="30000" dirty="0" smtClean="0">
                <a:solidFill>
                  <a:srgbClr val="FFFF00"/>
                </a:solidFill>
                <a:effectLst>
                  <a:outerShdw blurRad="38100" dist="38100" dir="2700000" algn="tl">
                    <a:srgbClr val="000000">
                      <a:alpha val="43137"/>
                    </a:srgbClr>
                  </a:outerShdw>
                </a:effectLst>
              </a:rPr>
              <a:t>th</a:t>
            </a:r>
            <a:r>
              <a:rPr lang="en-NZ" sz="4800" b="1" dirty="0" smtClean="0">
                <a:solidFill>
                  <a:srgbClr val="FFFF00"/>
                </a:solidFill>
                <a:effectLst>
                  <a:outerShdw blurRad="38100" dist="38100" dir="2700000" algn="tl">
                    <a:srgbClr val="000000">
                      <a:alpha val="43137"/>
                    </a:srgbClr>
                  </a:outerShdw>
                </a:effectLst>
              </a:rPr>
              <a:t> July 2018</a:t>
            </a:r>
            <a:endParaRPr lang="en-NZ" sz="48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2107" y="13790236"/>
            <a:ext cx="10707414" cy="844998"/>
          </a:xfrm>
          <a:prstGeom prst="rect">
            <a:avLst/>
          </a:prstGeom>
          <a:noFill/>
        </p:spPr>
        <p:txBody>
          <a:bodyPr wrap="square" lIns="105304" tIns="52653" rIns="105304" bIns="52653" rtlCol="0">
            <a:spAutoFit/>
          </a:bodyPr>
          <a:lstStyle/>
          <a:p>
            <a:pPr algn="ctr"/>
            <a:r>
              <a:rPr lang="en-NZ" sz="2400" b="1" dirty="0" smtClean="0">
                <a:solidFill>
                  <a:srgbClr val="000000"/>
                </a:solidFill>
              </a:rPr>
              <a:t>Bookings for camping can be made directly at Kai Iwi Lakes Campground </a:t>
            </a:r>
          </a:p>
          <a:p>
            <a:r>
              <a:rPr lang="en-NZ" sz="2400" b="1" dirty="0" smtClean="0">
                <a:solidFill>
                  <a:srgbClr val="000000"/>
                </a:solidFill>
              </a:rPr>
              <a:t>  </a:t>
            </a:r>
            <a:r>
              <a:rPr lang="en-NZ" sz="2400" b="1" dirty="0" err="1" smtClean="0">
                <a:solidFill>
                  <a:srgbClr val="000000"/>
                </a:solidFill>
              </a:rPr>
              <a:t>Ph</a:t>
            </a:r>
            <a:r>
              <a:rPr lang="en-NZ" sz="2400" b="1" dirty="0" smtClean="0">
                <a:solidFill>
                  <a:srgbClr val="000000"/>
                </a:solidFill>
              </a:rPr>
              <a:t>: 09 439 0986</a:t>
            </a:r>
            <a:r>
              <a:rPr lang="en-NZ" sz="2000" b="1" dirty="0" smtClean="0">
                <a:solidFill>
                  <a:srgbClr val="000000"/>
                </a:solidFill>
              </a:rPr>
              <a:t> </a:t>
            </a:r>
            <a:r>
              <a:rPr lang="en-NZ" sz="2400" b="1" dirty="0" smtClean="0">
                <a:solidFill>
                  <a:srgbClr val="000000"/>
                </a:solidFill>
              </a:rPr>
              <a:t>or email: </a:t>
            </a:r>
            <a:r>
              <a:rPr lang="en-NZ" sz="2400" b="1" dirty="0" smtClean="0">
                <a:solidFill>
                  <a:srgbClr val="000000"/>
                </a:solidFill>
                <a:hlinkClick r:id="rId5"/>
              </a:rPr>
              <a:t>lakes@kaipara.govt.nz</a:t>
            </a:r>
            <a:r>
              <a:rPr lang="en-NZ" sz="2400" b="1" dirty="0" smtClean="0">
                <a:solidFill>
                  <a:srgbClr val="000000"/>
                </a:solidFill>
              </a:rPr>
              <a:t> Come for a great weekend of fun</a:t>
            </a:r>
            <a:endParaRPr lang="en-NZ" sz="2400" b="1" dirty="0">
              <a:solidFill>
                <a:srgbClr val="000000"/>
              </a:solidFill>
            </a:endParaRPr>
          </a:p>
        </p:txBody>
      </p:sp>
      <p:sp>
        <p:nvSpPr>
          <p:cNvPr id="6" name="TextBox 5"/>
          <p:cNvSpPr txBox="1"/>
          <p:nvPr/>
        </p:nvSpPr>
        <p:spPr>
          <a:xfrm>
            <a:off x="2389018" y="7856344"/>
            <a:ext cx="6270050" cy="2377523"/>
          </a:xfrm>
          <a:prstGeom prst="rect">
            <a:avLst/>
          </a:prstGeom>
          <a:noFill/>
        </p:spPr>
        <p:txBody>
          <a:bodyPr wrap="square" lIns="105304" tIns="52653" rIns="105304" bIns="52653" rtlCol="0">
            <a:spAutoFit/>
          </a:bodyPr>
          <a:lstStyle/>
          <a:p>
            <a:pPr algn="ctr"/>
            <a:r>
              <a:rPr lang="en-NZ" sz="2400" b="1" dirty="0">
                <a:solidFill>
                  <a:srgbClr val="FFFF00"/>
                </a:solidFill>
              </a:rPr>
              <a:t>Registration Forms: </a:t>
            </a:r>
          </a:p>
          <a:p>
            <a:pPr algn="ctr"/>
            <a:r>
              <a:rPr lang="en-NZ" sz="2400" b="1" dirty="0">
                <a:solidFill>
                  <a:srgbClr val="FFFF00"/>
                </a:solidFill>
              </a:rPr>
              <a:t>Available from Northland Fish </a:t>
            </a:r>
            <a:r>
              <a:rPr lang="en-NZ" sz="2400" b="1" dirty="0" smtClean="0">
                <a:solidFill>
                  <a:srgbClr val="FFFF00"/>
                </a:solidFill>
              </a:rPr>
              <a:t>&amp; Game  </a:t>
            </a:r>
            <a:endParaRPr lang="en-NZ" sz="2400" b="1" dirty="0">
              <a:solidFill>
                <a:srgbClr val="FFFF00"/>
              </a:solidFill>
            </a:endParaRPr>
          </a:p>
          <a:p>
            <a:pPr algn="ctr"/>
            <a:r>
              <a:rPr lang="en-NZ" sz="2400" b="1" dirty="0">
                <a:solidFill>
                  <a:srgbClr val="FFFF00"/>
                </a:solidFill>
              </a:rPr>
              <a:t>McCoy &amp; Thomas Dargaville, </a:t>
            </a:r>
          </a:p>
          <a:p>
            <a:pPr algn="ctr"/>
            <a:r>
              <a:rPr lang="en-NZ" sz="2400" b="1" dirty="0">
                <a:solidFill>
                  <a:srgbClr val="FFFF00"/>
                </a:solidFill>
              </a:rPr>
              <a:t>Nolas Sports </a:t>
            </a:r>
            <a:r>
              <a:rPr lang="en-NZ" sz="2400" b="1" dirty="0" smtClean="0">
                <a:solidFill>
                  <a:srgbClr val="FFFF00"/>
                </a:solidFill>
              </a:rPr>
              <a:t>Dargaville</a:t>
            </a:r>
          </a:p>
          <a:p>
            <a:pPr algn="ctr"/>
            <a:r>
              <a:rPr lang="en-NZ" sz="2400" b="1" dirty="0" smtClean="0">
                <a:solidFill>
                  <a:srgbClr val="FFFF00"/>
                </a:solidFill>
              </a:rPr>
              <a:t>Hunting &amp; Fishing </a:t>
            </a:r>
            <a:r>
              <a:rPr lang="en-NZ" sz="2400" b="1" dirty="0" err="1" smtClean="0">
                <a:solidFill>
                  <a:srgbClr val="FFFF00"/>
                </a:solidFill>
              </a:rPr>
              <a:t>Okara</a:t>
            </a:r>
            <a:r>
              <a:rPr lang="en-NZ" sz="2400" b="1" dirty="0" smtClean="0">
                <a:solidFill>
                  <a:srgbClr val="FFFF00"/>
                </a:solidFill>
              </a:rPr>
              <a:t> Drive, Whangarei      </a:t>
            </a:r>
            <a:r>
              <a:rPr lang="en-NZ" sz="2400" b="1" dirty="0">
                <a:solidFill>
                  <a:srgbClr val="FFFF00"/>
                </a:solidFill>
              </a:rPr>
              <a:t>https://fishandgame.org.nz/northland/events/</a:t>
            </a:r>
            <a:endParaRPr lang="en-NZ" sz="2000" b="1" i="1" u="sng" dirty="0">
              <a:solidFill>
                <a:srgbClr val="FFFF00"/>
              </a:solidFill>
              <a:cs typeface="Times New Roman" panose="02020603050405020304" pitchFamily="18" charset="0"/>
            </a:endParaRPr>
          </a:p>
        </p:txBody>
      </p:sp>
      <p:sp>
        <p:nvSpPr>
          <p:cNvPr id="11" name="Rectangle 4"/>
          <p:cNvSpPr>
            <a:spLocks noChangeArrowheads="1"/>
          </p:cNvSpPr>
          <p:nvPr/>
        </p:nvSpPr>
        <p:spPr bwMode="auto">
          <a:xfrm>
            <a:off x="15851" y="11090"/>
            <a:ext cx="184646" cy="53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98" tIns="45699" rIns="91398" bIns="45699" numCol="1" anchor="ctr" anchorCtr="0" compatLnSpc="1">
            <a:prstTxWarp prst="textNoShape">
              <a:avLst/>
            </a:prstTxWarp>
            <a:spAutoFit/>
          </a:bodyPr>
          <a:lstStyle/>
          <a:p>
            <a:endParaRPr lang="en-NZ" dirty="0"/>
          </a:p>
        </p:txBody>
      </p:sp>
      <p:sp>
        <p:nvSpPr>
          <p:cNvPr id="13" name="Explosion 2 12"/>
          <p:cNvSpPr/>
          <p:nvPr/>
        </p:nvSpPr>
        <p:spPr>
          <a:xfrm>
            <a:off x="-629964" y="3456806"/>
            <a:ext cx="3816424" cy="3120496"/>
          </a:xfrm>
          <a:prstGeom prst="irregularSeal2">
            <a:avLst/>
          </a:prstGeom>
          <a:noFill/>
          <a:ln>
            <a:noFill/>
          </a:ln>
          <a:scene3d>
            <a:camera prst="orthographicFront">
              <a:rot lat="0" lon="300000" rev="0"/>
            </a:camera>
            <a:lightRig rig="threePt" dir="t">
              <a:rot lat="0" lon="0" rev="300000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2400" b="1" dirty="0">
              <a:solidFill>
                <a:schemeClr val="bg1"/>
              </a:solidFill>
            </a:endParaRPr>
          </a:p>
        </p:txBody>
      </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6508" y="11379531"/>
            <a:ext cx="2205526" cy="121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Nathan\Pictures\Fish\sponsors\ZeroPak logo.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5655" y="10233868"/>
            <a:ext cx="2501660" cy="132034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609" y="65152"/>
            <a:ext cx="1701974" cy="1237380"/>
          </a:xfrm>
          <a:prstGeom prst="rect">
            <a:avLst/>
          </a:prstGeom>
          <a:noFill/>
          <a:ln>
            <a:noFill/>
          </a:ln>
        </p:spPr>
      </p:pic>
      <p:pic>
        <p:nvPicPr>
          <p:cNvPr id="7" name="Picture 3" descr="C:\Users\fay\Desktop\viking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419091">
            <a:off x="81622" y="8305719"/>
            <a:ext cx="2746130" cy="176244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186460" y="13177618"/>
            <a:ext cx="3938567" cy="523220"/>
          </a:xfrm>
          <a:prstGeom prst="rect">
            <a:avLst/>
          </a:prstGeom>
        </p:spPr>
        <p:txBody>
          <a:bodyPr wrap="square">
            <a:spAutoFit/>
          </a:bodyPr>
          <a:lstStyle/>
          <a:p>
            <a:r>
              <a:rPr lang="en-NZ" sz="2800" b="1" dirty="0">
                <a:solidFill>
                  <a:srgbClr val="000000"/>
                </a:solidFill>
              </a:rPr>
              <a:t> </a:t>
            </a:r>
            <a:r>
              <a:rPr lang="en-NZ" sz="2800" b="1" dirty="0" smtClean="0">
                <a:solidFill>
                  <a:srgbClr val="000000"/>
                </a:solidFill>
              </a:rPr>
              <a:t>          </a:t>
            </a:r>
            <a:r>
              <a:rPr lang="en-NZ" sz="2800" b="1" dirty="0" smtClean="0"/>
              <a:t>Accommodation</a:t>
            </a:r>
            <a:endParaRPr lang="en-NZ" sz="2800" b="1" dirty="0"/>
          </a:p>
        </p:txBody>
      </p:sp>
      <p:sp>
        <p:nvSpPr>
          <p:cNvPr id="15" name="Explosion 1 14"/>
          <p:cNvSpPr/>
          <p:nvPr/>
        </p:nvSpPr>
        <p:spPr>
          <a:xfrm rot="21254035">
            <a:off x="495773" y="2343348"/>
            <a:ext cx="3321641" cy="3674185"/>
          </a:xfrm>
          <a:prstGeom prst="irregularSeal1">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800" b="1" dirty="0" smtClean="0">
                <a:solidFill>
                  <a:srgbClr val="3333CC"/>
                </a:solidFill>
              </a:rPr>
              <a:t>Adult </a:t>
            </a:r>
            <a:r>
              <a:rPr lang="en-NZ" sz="2400" b="1" dirty="0" smtClean="0">
                <a:solidFill>
                  <a:srgbClr val="3333CC"/>
                </a:solidFill>
              </a:rPr>
              <a:t> </a:t>
            </a:r>
            <a:r>
              <a:rPr lang="en-NZ" sz="2400" b="1" dirty="0">
                <a:solidFill>
                  <a:srgbClr val="3333CC"/>
                </a:solidFill>
              </a:rPr>
              <a:t>$</a:t>
            </a:r>
            <a:r>
              <a:rPr lang="en-NZ" sz="2400" b="1" dirty="0" smtClean="0">
                <a:solidFill>
                  <a:srgbClr val="3333CC"/>
                </a:solidFill>
              </a:rPr>
              <a:t>50.00</a:t>
            </a:r>
          </a:p>
          <a:p>
            <a:r>
              <a:rPr lang="en-NZ" sz="1800" b="1" dirty="0" smtClean="0">
                <a:solidFill>
                  <a:srgbClr val="3333CC"/>
                </a:solidFill>
              </a:rPr>
              <a:t>Junior &amp; Children </a:t>
            </a:r>
            <a:r>
              <a:rPr lang="en-NZ" sz="1800" b="1" u="sng" dirty="0" smtClean="0">
                <a:solidFill>
                  <a:srgbClr val="3333CC"/>
                </a:solidFill>
              </a:rPr>
              <a:t>FREE</a:t>
            </a:r>
            <a:r>
              <a:rPr lang="en-NZ" sz="1800" b="1" dirty="0" smtClean="0">
                <a:solidFill>
                  <a:srgbClr val="3333CC"/>
                </a:solidFill>
              </a:rPr>
              <a:t> </a:t>
            </a:r>
            <a:r>
              <a:rPr lang="en-NZ" sz="1800" b="1" dirty="0">
                <a:solidFill>
                  <a:srgbClr val="3333CC"/>
                </a:solidFill>
              </a:rPr>
              <a:t>entry</a:t>
            </a:r>
            <a:r>
              <a:rPr lang="en-NZ" sz="2000" b="1" dirty="0">
                <a:solidFill>
                  <a:srgbClr val="3333CC"/>
                </a:solidFill>
              </a:rPr>
              <a:t>.</a:t>
            </a:r>
          </a:p>
          <a:p>
            <a:r>
              <a:rPr lang="en-NZ" sz="1600" b="1" dirty="0">
                <a:solidFill>
                  <a:srgbClr val="3333CC"/>
                </a:solidFill>
              </a:rPr>
              <a:t>Special </a:t>
            </a:r>
            <a:r>
              <a:rPr lang="en-NZ" sz="1600" b="1" dirty="0" smtClean="0">
                <a:solidFill>
                  <a:srgbClr val="3333CC"/>
                </a:solidFill>
              </a:rPr>
              <a:t>conditions</a:t>
            </a:r>
          </a:p>
          <a:p>
            <a:r>
              <a:rPr lang="en-NZ" sz="1600" b="1" dirty="0" smtClean="0">
                <a:solidFill>
                  <a:srgbClr val="3333CC"/>
                </a:solidFill>
              </a:rPr>
              <a:t>           apply.</a:t>
            </a:r>
            <a:endParaRPr lang="en-NZ" sz="1600" b="1" dirty="0">
              <a:solidFill>
                <a:schemeClr val="bg1"/>
              </a:solidFill>
            </a:endParaRPr>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4276" y="10233868"/>
            <a:ext cx="3672408" cy="108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Image result for repco 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35" y="11825983"/>
            <a:ext cx="2468471" cy="13516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movementpromotions.co.nz/images/testimonies/Co-op%20Logo.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62034" y="11277564"/>
            <a:ext cx="1924108" cy="16071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10241772"/>
            <a:ext cx="2576728" cy="1665862"/>
          </a:xfrm>
          <a:prstGeom prst="rect">
            <a:avLst/>
          </a:prstGeom>
          <a:solidFill>
            <a:schemeClr val="bg1"/>
          </a:solidFill>
          <a:extLst/>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86318" y="107457"/>
            <a:ext cx="1530276" cy="1112552"/>
          </a:xfrm>
          <a:prstGeom prst="rect">
            <a:avLst/>
          </a:prstGeom>
          <a:noFill/>
          <a:ln>
            <a:noFill/>
          </a:ln>
        </p:spPr>
      </p:pic>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763508">
            <a:off x="9333950" y="12973137"/>
            <a:ext cx="1270583" cy="78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fay\Desktop\check-clean-dry-223_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26663" y="8428159"/>
            <a:ext cx="2030652" cy="18359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2424740" y="11124541"/>
            <a:ext cx="1977875" cy="1377259"/>
          </a:xfrm>
          <a:prstGeom prst="rect">
            <a:avLst/>
          </a:prstGeom>
          <a:noFill/>
          <a:ln>
            <a:noFill/>
          </a:ln>
          <a:extLst/>
        </p:spPr>
      </p:pic>
      <p:pic>
        <p:nvPicPr>
          <p:cNvPr id="23" name="Picture 6" descr="http://owensbrakes.co.nz/wp-content/uploads/2018/03/owens-logo4.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49281" y="12590721"/>
            <a:ext cx="1415429" cy="544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ay\Desktop\Banner Text New One copy large re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107" y="12832758"/>
            <a:ext cx="3015155" cy="619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5495" y="11324438"/>
            <a:ext cx="1938607" cy="136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 descr="Image result for nz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4" name="AutoShape 4" descr="Image result for nzm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9" name="Picture 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0529" y="12590722"/>
            <a:ext cx="1861366" cy="89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2812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nodePh="1">
                                  <p:stCondLst>
                                    <p:cond delay="0"/>
                                  </p:stCondLst>
                                  <p:endCondLst>
                                    <p:cond evt="begin" delay="0">
                                      <p:tn val="5"/>
                                    </p:cond>
                                  </p:end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1295200" y="936526"/>
            <a:ext cx="8227964" cy="13572946"/>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endParaRPr lang="en-NZ" sz="1200" b="1" u="sng" dirty="0" smtClean="0"/>
          </a:p>
          <a:p>
            <a:r>
              <a:rPr lang="en-NZ" sz="1200" dirty="0"/>
              <a:t>29 May 2018</a:t>
            </a:r>
          </a:p>
          <a:p>
            <a:r>
              <a:rPr lang="en-NZ" sz="1200" dirty="0"/>
              <a:t> </a:t>
            </a:r>
          </a:p>
          <a:p>
            <a:r>
              <a:rPr lang="en-NZ" sz="1200" dirty="0"/>
              <a:t>Dear Angler</a:t>
            </a:r>
          </a:p>
          <a:p>
            <a:r>
              <a:rPr lang="en-NZ" sz="1200" dirty="0"/>
              <a:t> </a:t>
            </a:r>
          </a:p>
          <a:p>
            <a:r>
              <a:rPr lang="en-NZ" sz="1200" dirty="0"/>
              <a:t>The 2018 Kai Iwi Lakes Trout Fishing competition is organised for the </a:t>
            </a:r>
            <a:r>
              <a:rPr lang="en-NZ" sz="1200" b="1" u="sng" dirty="0"/>
              <a:t>7</a:t>
            </a:r>
            <a:r>
              <a:rPr lang="en-NZ" sz="1200" b="1" u="sng" baseline="30000" dirty="0"/>
              <a:t>th</a:t>
            </a:r>
            <a:r>
              <a:rPr lang="en-NZ" sz="1200" b="1" u="sng" dirty="0"/>
              <a:t> and 8</a:t>
            </a:r>
            <a:r>
              <a:rPr lang="en-NZ" sz="1200" b="1" u="sng" baseline="30000" dirty="0"/>
              <a:t>th</a:t>
            </a:r>
            <a:r>
              <a:rPr lang="en-NZ" sz="1200" b="1" u="sng" dirty="0"/>
              <a:t> July 2018. </a:t>
            </a:r>
            <a:endParaRPr lang="en-NZ" sz="1200" dirty="0"/>
          </a:p>
          <a:p>
            <a:r>
              <a:rPr lang="en-NZ" sz="1200" dirty="0"/>
              <a:t> </a:t>
            </a:r>
          </a:p>
          <a:p>
            <a:r>
              <a:rPr lang="en-NZ" sz="1200" dirty="0"/>
              <a:t>Ticket sales are now available from the following outlets:</a:t>
            </a:r>
          </a:p>
          <a:p>
            <a:pPr lvl="0"/>
            <a:r>
              <a:rPr lang="en-NZ" sz="1200" dirty="0"/>
              <a:t>Northland Fish &amp; Game Council office, Whangarei</a:t>
            </a:r>
          </a:p>
          <a:p>
            <a:pPr lvl="0"/>
            <a:r>
              <a:rPr lang="en-NZ" sz="1200" dirty="0"/>
              <a:t>Hunting &amp; Fishing OKARA DRIVE, Whangarei</a:t>
            </a:r>
          </a:p>
          <a:p>
            <a:pPr lvl="0"/>
            <a:r>
              <a:rPr lang="en-NZ" sz="1200" dirty="0"/>
              <a:t>McCoy &amp; Thomas, Dargaville</a:t>
            </a:r>
          </a:p>
          <a:p>
            <a:pPr lvl="0"/>
            <a:r>
              <a:rPr lang="en-NZ" sz="1200" dirty="0" err="1"/>
              <a:t>Nolas</a:t>
            </a:r>
            <a:r>
              <a:rPr lang="en-NZ" sz="1200" dirty="0"/>
              <a:t> Sports, Dargaville.</a:t>
            </a:r>
          </a:p>
          <a:p>
            <a:r>
              <a:rPr lang="en-NZ" sz="1200" dirty="0"/>
              <a:t> </a:t>
            </a:r>
          </a:p>
          <a:p>
            <a:r>
              <a:rPr lang="en-NZ" sz="1200" b="1" dirty="0"/>
              <a:t>The price of tickets is</a:t>
            </a:r>
            <a:r>
              <a:rPr lang="en-NZ" sz="1200" b="1" dirty="0" smtClean="0"/>
              <a:t>:</a:t>
            </a:r>
          </a:p>
          <a:p>
            <a:endParaRPr lang="en-NZ" sz="1200" b="1" dirty="0"/>
          </a:p>
          <a:p>
            <a:r>
              <a:rPr lang="en-NZ" sz="1200" b="1" dirty="0"/>
              <a:t>Adults                   $50.00</a:t>
            </a:r>
            <a:endParaRPr lang="en-NZ" sz="1200" dirty="0"/>
          </a:p>
          <a:p>
            <a:r>
              <a:rPr lang="en-NZ" sz="1200" b="1" dirty="0"/>
              <a:t>Juniors                  FREE				</a:t>
            </a:r>
          </a:p>
          <a:p>
            <a:r>
              <a:rPr lang="en-NZ" sz="1200" b="1" dirty="0" smtClean="0"/>
              <a:t>Children</a:t>
            </a:r>
            <a:r>
              <a:rPr lang="en-NZ" sz="1200" b="1" dirty="0"/>
              <a:t>               </a:t>
            </a:r>
            <a:r>
              <a:rPr lang="en-NZ" sz="1200" b="1" dirty="0" smtClean="0"/>
              <a:t>FREE</a:t>
            </a:r>
          </a:p>
          <a:p>
            <a:endParaRPr lang="en-NZ" sz="1200" dirty="0"/>
          </a:p>
          <a:p>
            <a:r>
              <a:rPr lang="en-NZ" sz="1200" dirty="0"/>
              <a:t>As part of the </a:t>
            </a:r>
            <a:r>
              <a:rPr lang="en-NZ" sz="1200" smtClean="0"/>
              <a:t>kids fishing programme</a:t>
            </a:r>
            <a:r>
              <a:rPr lang="en-NZ" sz="1200" dirty="0"/>
              <a:t>, juniors and children will be free to enter the competition but they must register for the competition and be accompanied by an adult.</a:t>
            </a:r>
          </a:p>
          <a:p>
            <a:r>
              <a:rPr lang="en-NZ" sz="1200" dirty="0"/>
              <a:t> </a:t>
            </a:r>
          </a:p>
          <a:p>
            <a:r>
              <a:rPr lang="en-NZ" sz="1200" dirty="0"/>
              <a:t>The competition headquarters will be at the old Kai Iwi Lakes Water Ski Club, now known as the Lake Waikare Education Centre. Tickets will be available at these headquarters on Saturday morning, 7</a:t>
            </a:r>
            <a:r>
              <a:rPr lang="en-NZ" sz="1200" baseline="30000" dirty="0"/>
              <a:t>th</a:t>
            </a:r>
            <a:r>
              <a:rPr lang="en-NZ" sz="1200" dirty="0"/>
              <a:t> July 2018. </a:t>
            </a:r>
          </a:p>
          <a:p>
            <a:r>
              <a:rPr lang="en-NZ" sz="1200" dirty="0"/>
              <a:t> </a:t>
            </a:r>
          </a:p>
          <a:p>
            <a:r>
              <a:rPr lang="en-US" sz="1200" dirty="0"/>
              <a:t>As always there will be a great selection of prizes up for grabs and a number of spot prizes. A barbeque lunch will be provided at the completion of the fishing competition on Sunday, 8</a:t>
            </a:r>
            <a:r>
              <a:rPr lang="en-US" sz="1200" baseline="30000" dirty="0"/>
              <a:t>th</a:t>
            </a:r>
            <a:r>
              <a:rPr lang="en-US" sz="1200" dirty="0"/>
              <a:t> July.  Viking Kayaks have again sponsored another kayak. This kayak will be drawn as a lucky draw at the end of the competition.</a:t>
            </a:r>
            <a:endParaRPr lang="en-NZ" sz="1200" dirty="0"/>
          </a:p>
          <a:p>
            <a:r>
              <a:rPr lang="en-US" sz="1200" dirty="0"/>
              <a:t> </a:t>
            </a:r>
            <a:endParaRPr lang="en-NZ" sz="1200" dirty="0"/>
          </a:p>
          <a:p>
            <a:r>
              <a:rPr lang="en-US" sz="1200" dirty="0"/>
              <a:t>Please find attached the flyer and fishing regulations for the competition.</a:t>
            </a:r>
            <a:endParaRPr lang="en-NZ" sz="1200" dirty="0"/>
          </a:p>
          <a:p>
            <a:r>
              <a:rPr lang="en-US" sz="1200" dirty="0"/>
              <a:t>Please note the </a:t>
            </a:r>
            <a:r>
              <a:rPr lang="en-US" sz="1200" b="1" dirty="0"/>
              <a:t>“USE OF BOATS”</a:t>
            </a:r>
            <a:r>
              <a:rPr lang="en-US" sz="1200" dirty="0"/>
              <a:t> on the flyer (see 9.1) Anglers </a:t>
            </a:r>
            <a:r>
              <a:rPr lang="en-US" sz="1200" b="1" dirty="0"/>
              <a:t>MUST</a:t>
            </a:r>
            <a:r>
              <a:rPr lang="en-US" sz="1200" dirty="0"/>
              <a:t> abide the ruling on not exceeding 5 knots within 200 metres of the shoreline.</a:t>
            </a:r>
            <a:endParaRPr lang="en-NZ" sz="1200" dirty="0"/>
          </a:p>
          <a:p>
            <a:r>
              <a:rPr lang="en-NZ" sz="1200" dirty="0"/>
              <a:t> </a:t>
            </a:r>
          </a:p>
          <a:p>
            <a:r>
              <a:rPr lang="en-NZ" sz="1200" dirty="0"/>
              <a:t>The actual ruling which stands at present is that: </a:t>
            </a:r>
          </a:p>
          <a:p>
            <a:endParaRPr lang="en-NZ" sz="1200" b="1" i="1" dirty="0" smtClean="0"/>
          </a:p>
          <a:p>
            <a:r>
              <a:rPr lang="en-NZ" sz="1200" b="1" i="1" dirty="0" smtClean="0"/>
              <a:t>Anglers </a:t>
            </a:r>
            <a:r>
              <a:rPr lang="en-NZ" sz="1200" b="1" i="1" dirty="0"/>
              <a:t>trolling from boats must stay at least 50m from any anglers fishing from the shore. Power boats are allowed on Lake Waikare but cannot exceed 5 knots on any part of the lake.</a:t>
            </a:r>
            <a:endParaRPr lang="en-NZ" sz="1200" i="1" dirty="0"/>
          </a:p>
          <a:p>
            <a:r>
              <a:rPr lang="en-NZ" sz="1200" b="1" i="1" dirty="0"/>
              <a:t>Powerboating on Lake Taharoa is allowed and all vessels can only exceed 5 knots 200 metres from the shoreline.</a:t>
            </a:r>
            <a:endParaRPr lang="en-NZ" sz="1200" i="1" dirty="0"/>
          </a:p>
          <a:p>
            <a:r>
              <a:rPr lang="en-NZ" sz="1200" dirty="0"/>
              <a:t> </a:t>
            </a:r>
          </a:p>
          <a:p>
            <a:r>
              <a:rPr lang="en-NZ" sz="1200" dirty="0"/>
              <a:t>We look forward to seeing you and your family and friends at this year’s competition.</a:t>
            </a:r>
          </a:p>
          <a:p>
            <a:r>
              <a:rPr lang="en-NZ" sz="1200" dirty="0"/>
              <a:t> </a:t>
            </a:r>
          </a:p>
          <a:p>
            <a:r>
              <a:rPr lang="en-NZ" sz="1200" dirty="0"/>
              <a:t>Regards</a:t>
            </a:r>
          </a:p>
          <a:p>
            <a:r>
              <a:rPr lang="en-NZ" sz="1200" b="1" dirty="0"/>
              <a:t> </a:t>
            </a:r>
            <a:endParaRPr lang="en-NZ" sz="1200" dirty="0"/>
          </a:p>
          <a:p>
            <a:r>
              <a:rPr lang="en-NZ" sz="1200" b="1" dirty="0"/>
              <a:t> </a:t>
            </a:r>
            <a:endParaRPr lang="en-NZ" sz="1200" dirty="0"/>
          </a:p>
          <a:p>
            <a:r>
              <a:rPr lang="en-NZ" sz="1200" b="1" i="1" dirty="0"/>
              <a:t>The Team at Northland Fish &amp; Game Council</a:t>
            </a:r>
            <a:endParaRPr lang="en-NZ" sz="1200" i="1" dirty="0"/>
          </a:p>
          <a:p>
            <a:r>
              <a:rPr lang="en-NZ" sz="1200" b="1" i="1" dirty="0"/>
              <a:t>09 438 4135</a:t>
            </a:r>
            <a:endParaRPr lang="en-NZ" sz="1200" i="1" dirty="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a:p>
            <a:pPr algn="ctr"/>
            <a:endParaRPr lang="en-NZ" sz="1200" b="1" u="sng" dirty="0" smtClean="0"/>
          </a:p>
          <a:p>
            <a:pPr algn="ctr"/>
            <a:endParaRPr lang="en-NZ" sz="1200" b="1" u="sng" dirty="0"/>
          </a:p>
        </p:txBody>
      </p:sp>
      <p:pic>
        <p:nvPicPr>
          <p:cNvPr id="5" name="Picture 4" descr="Fish Signature"/>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2186" y="9721502"/>
            <a:ext cx="3072673" cy="1169565"/>
          </a:xfrm>
          <a:prstGeom prst="rect">
            <a:avLst/>
          </a:prstGeom>
          <a:noFill/>
          <a:ln>
            <a:noFill/>
          </a:ln>
        </p:spPr>
      </p:pic>
    </p:spTree>
    <p:extLst>
      <p:ext uri="{BB962C8B-B14F-4D97-AF65-F5344CB8AC3E}">
        <p14:creationId xmlns:p14="http://schemas.microsoft.com/office/powerpoint/2010/main" val="4243818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4366</TotalTime>
  <Words>82</Words>
  <Application>Microsoft Office PowerPoint</Application>
  <PresentationFormat>Custom</PresentationFormat>
  <Paragraphs>79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   2018 Kai Iwi Lakes Trout Fishing Competition    </vt:lpstr>
      <vt:lpstr>PowerPoint Presentation</vt:lpstr>
    </vt:vector>
  </TitlesOfParts>
  <Company>Northland Fish &amp; Game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dc:creator>
  <cp:lastModifiedBy>Fay Stodart</cp:lastModifiedBy>
  <cp:revision>209</cp:revision>
  <cp:lastPrinted>2018-05-29T00:46:11Z</cp:lastPrinted>
  <dcterms:created xsi:type="dcterms:W3CDTF">2012-05-29T01:28:46Z</dcterms:created>
  <dcterms:modified xsi:type="dcterms:W3CDTF">2018-06-04T21:31:26Z</dcterms:modified>
</cp:coreProperties>
</file>